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2" r:id="rId2"/>
    <p:sldId id="258" r:id="rId3"/>
    <p:sldId id="259" r:id="rId4"/>
    <p:sldId id="260" r:id="rId5"/>
    <p:sldId id="268" r:id="rId6"/>
    <p:sldId id="261" r:id="rId7"/>
    <p:sldId id="263" r:id="rId8"/>
    <p:sldId id="265" r:id="rId9"/>
    <p:sldId id="266" r:id="rId10"/>
    <p:sldId id="267" r:id="rId11"/>
    <p:sldId id="270" r:id="rId12"/>
    <p:sldId id="271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642"/>
    <a:srgbClr val="20036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5332" autoAdjust="0"/>
  </p:normalViewPr>
  <p:slideViewPr>
    <p:cSldViewPr snapToGrid="0">
      <p:cViewPr varScale="1">
        <p:scale>
          <a:sx n="73" d="100"/>
          <a:sy n="73" d="100"/>
        </p:scale>
        <p:origin x="-612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53A586-1E9E-4CF4-811D-815B72347F96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B74C8-7359-4680-95C9-2AF6F80B69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7395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9B74C8-7359-4680-95C9-2AF6F80B694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0112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0ECE-5FCD-45DE-A0C6-6C2E282DC49A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626A9-0EE7-4D9D-A5C3-9AAFF536A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913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0ECE-5FCD-45DE-A0C6-6C2E282DC49A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626A9-0EE7-4D9D-A5C3-9AAFF536A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8238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0ECE-5FCD-45DE-A0C6-6C2E282DC49A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626A9-0EE7-4D9D-A5C3-9AAFF536A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8975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0ECE-5FCD-45DE-A0C6-6C2E282DC49A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626A9-0EE7-4D9D-A5C3-9AAFF536A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4795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0ECE-5FCD-45DE-A0C6-6C2E282DC49A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626A9-0EE7-4D9D-A5C3-9AAFF536A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735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0ECE-5FCD-45DE-A0C6-6C2E282DC49A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626A9-0EE7-4D9D-A5C3-9AAFF536A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481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0ECE-5FCD-45DE-A0C6-6C2E282DC49A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626A9-0EE7-4D9D-A5C3-9AAFF536A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7906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0ECE-5FCD-45DE-A0C6-6C2E282DC49A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626A9-0EE7-4D9D-A5C3-9AAFF536A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511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0ECE-5FCD-45DE-A0C6-6C2E282DC49A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626A9-0EE7-4D9D-A5C3-9AAFF536A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6365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0ECE-5FCD-45DE-A0C6-6C2E282DC49A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626A9-0EE7-4D9D-A5C3-9AAFF536A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397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70ECE-5FCD-45DE-A0C6-6C2E282DC49A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626A9-0EE7-4D9D-A5C3-9AAFF536A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6535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70ECE-5FCD-45DE-A0C6-6C2E282DC49A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26A9-0EE7-4D9D-A5C3-9AAFF536A69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2564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0437" y="0"/>
            <a:ext cx="11471563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рада приветствовать вас, дорогие мои дети и уважаемые родители! За окном весна. И сегодня в это доброе весеннее утро у меня </a:t>
            </a:r>
            <a:r>
              <a:rPr lang="ru-RU" sz="2800" b="1" dirty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прекрасное настроение и я хочу его передать всем вам. А поможет </a:t>
            </a:r>
            <a:r>
              <a:rPr lang="ru-RU" sz="2800" b="1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мне </a:t>
            </a:r>
            <a:r>
              <a:rPr lang="ru-RU" sz="2800" b="1" dirty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этом </a:t>
            </a:r>
            <a:r>
              <a:rPr lang="ru-RU" sz="2800" b="1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эта необычная весенняя бабочка.  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Предлагаю вашему вниманию    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объемную аппликацию, которая       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поможет вам и вашему ребенку  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провести время с пользой и получить  </a:t>
            </a:r>
          </a:p>
          <a:p>
            <a:pPr>
              <a:lnSpc>
                <a:spcPct val="150000"/>
              </a:lnSpc>
            </a:pPr>
            <a:r>
              <a:rPr lang="ru-RU" sz="2800" b="1" dirty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положительные эмоции от полученного  </a:t>
            </a:r>
          </a:p>
          <a:p>
            <a:pPr>
              <a:lnSpc>
                <a:spcPct val="150000"/>
              </a:lnSpc>
            </a:pPr>
            <a:r>
              <a:rPr lang="ru-RU" sz="2800" b="1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результата</a:t>
            </a:r>
            <a:r>
              <a:rPr lang="ru-RU" sz="2800" b="1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16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5049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" y="152400"/>
            <a:ext cx="12192000" cy="6858000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957047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47114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612" y="141513"/>
            <a:ext cx="6640944" cy="6568761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926303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228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7681" y="121516"/>
            <a:ext cx="5447423" cy="6609195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624317" y="858983"/>
            <a:ext cx="49490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 Nova" panose="020B0504020202020204" pitchFamily="34" charset="0"/>
              </a:rPr>
              <a:t>Спасибо за внимание </a:t>
            </a:r>
          </a:p>
          <a:p>
            <a:pPr algn="ctr"/>
            <a:endParaRPr lang="ru-RU" sz="2400" dirty="0" smtClean="0">
              <a:solidFill>
                <a:srgbClr val="002060"/>
              </a:solidFill>
              <a:latin typeface="Arial Nova" panose="020B0504020202020204" pitchFamily="34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Arial Nova" panose="020B0504020202020204" pitchFamily="34" charset="0"/>
              </a:rPr>
              <a:t>Желаю всем творческих успехов!</a:t>
            </a:r>
            <a:endParaRPr lang="ru-RU" sz="2400" dirty="0">
              <a:solidFill>
                <a:srgbClr val="002060"/>
              </a:solidFill>
              <a:latin typeface="Arial Nova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6120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989379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934562" y="388883"/>
            <a:ext cx="1100519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600" b="1" kern="150" dirty="0">
                <a:solidFill>
                  <a:srgbClr val="001642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Муниципальное бюджетное дошкольное образовательное учреждение</a:t>
            </a:r>
          </a:p>
          <a:p>
            <a:pPr algn="ctr">
              <a:spcAft>
                <a:spcPts val="0"/>
              </a:spcAft>
            </a:pPr>
            <a:r>
              <a:rPr lang="ru-RU" sz="1600" b="1" kern="150" dirty="0">
                <a:solidFill>
                  <a:srgbClr val="001642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«Детский сад № 28 комбинированного вида с татарским языком воспитания и обучения»</a:t>
            </a:r>
          </a:p>
          <a:p>
            <a:pPr algn="ctr">
              <a:spcAft>
                <a:spcPts val="0"/>
              </a:spcAft>
            </a:pPr>
            <a:r>
              <a:rPr lang="ru-RU" sz="1600" b="1" kern="150" dirty="0">
                <a:solidFill>
                  <a:srgbClr val="001642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Ново-Савиновского района г. Казани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88784" y="1884720"/>
            <a:ext cx="87340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Объемная аппликация из бумаги</a:t>
            </a:r>
          </a:p>
          <a:p>
            <a:pPr algn="ctr"/>
            <a:endParaRPr lang="ru-RU" sz="4400" dirty="0">
              <a:solidFill>
                <a:srgbClr val="0016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«Бабочка весной»</a:t>
            </a:r>
            <a:endParaRPr lang="ru-RU" sz="4400" dirty="0">
              <a:solidFill>
                <a:srgbClr val="0016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1515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7999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2091" y="217344"/>
            <a:ext cx="9802091" cy="71553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Цель.</a:t>
            </a:r>
            <a:r>
              <a:rPr lang="ru-RU" sz="2400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объемной аппликации</a:t>
            </a:r>
            <a:endParaRPr lang="ru-RU" sz="2400" dirty="0">
              <a:solidFill>
                <a:srgbClr val="0016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body" idx="4294967295"/>
          </p:nvPr>
        </p:nvSpPr>
        <p:spPr>
          <a:xfrm>
            <a:off x="5085413" y="1150218"/>
            <a:ext cx="7041931" cy="459718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Задачи. </a:t>
            </a:r>
            <a:r>
              <a:rPr lang="ru-RU" sz="2400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 детей практические навыки работы с бумагой, бросовым материалом; прививать интерес к художественному творчеству, эстетический вкус и чувство гармонии; развивать мелкую моторику рук. Совершенствовать аппликационные навыки и умения. Воспитывать аккуратность в работе, терпение, усидчивость. </a:t>
            </a:r>
            <a:endParaRPr lang="ru-RU" sz="2400" dirty="0">
              <a:solidFill>
                <a:srgbClr val="0016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982024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71138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82406" y="0"/>
            <a:ext cx="6809594" cy="5691352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41738" y="315310"/>
            <a:ext cx="470863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  <a:r>
              <a:rPr lang="ru-RU" sz="2400" dirty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лист бумаги формата А4 с силуэтом бабочки, полоски </a:t>
            </a:r>
            <a:r>
              <a:rPr lang="ru-RU" sz="2400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цветной бумаги, кисть, клей, салфетка, </a:t>
            </a:r>
            <a:r>
              <a:rPr lang="ru-RU" sz="2400" dirty="0" err="1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паетки</a:t>
            </a:r>
            <a:r>
              <a:rPr lang="ru-RU" sz="2400" dirty="0" smtClean="0">
                <a:solidFill>
                  <a:srgbClr val="00164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/стразы для декора.</a:t>
            </a:r>
            <a:endParaRPr lang="ru-RU" sz="2400" dirty="0">
              <a:solidFill>
                <a:srgbClr val="00164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7857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749640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12325190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0593549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xmlns="" val="2291844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  <a:ln w="19050">
            <a:solidFill>
              <a:srgbClr val="001642"/>
            </a:solidFill>
          </a:ln>
        </p:spPr>
      </p:pic>
    </p:spTree>
    <p:extLst>
      <p:ext uri="{BB962C8B-B14F-4D97-AF65-F5344CB8AC3E}">
        <p14:creationId xmlns:p14="http://schemas.microsoft.com/office/powerpoint/2010/main" xmlns="" val="32000339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196</Words>
  <Application>Microsoft Office PowerPoint</Application>
  <PresentationFormat>Произвольный</PresentationFormat>
  <Paragraphs>21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Цель. Создание объемной аппликации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</dc:title>
  <dc:creator>faizu</dc:creator>
  <cp:lastModifiedBy>Artur</cp:lastModifiedBy>
  <cp:revision>32</cp:revision>
  <dcterms:created xsi:type="dcterms:W3CDTF">2020-04-28T12:59:36Z</dcterms:created>
  <dcterms:modified xsi:type="dcterms:W3CDTF">2020-04-30T05:28:36Z</dcterms:modified>
</cp:coreProperties>
</file>